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8" r:id="rId4"/>
    <p:sldId id="257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901A"/>
    <a:srgbClr val="0D11BD"/>
    <a:srgbClr val="477A2E"/>
    <a:srgbClr val="B3C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78" d="100"/>
          <a:sy n="78" d="100"/>
        </p:scale>
        <p:origin x="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A901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AA5D68-FF6A-49A5-A258-5E7CC2EC4AFF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385A44-C40B-473E-8C28-5357B43FC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39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9472C7-7EB6-451B-BB1D-8C237181DAD1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B2171CF-9F8C-4093-8A5C-6B7CF6C566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0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5EE189-7238-4BAF-A865-C43B740B45EA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67BAA05-2A9A-43BE-A9E7-186A696F92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43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6ED33B-A929-4966-9BFE-984466066E84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259649C-BDAE-4ED2-B36A-04ADCC96C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8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A5226C-3FE6-46F9-916C-3CFB27259AAC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11BD"/>
                </a:solidFill>
              </a:defRPr>
            </a:lvl1pPr>
            <a:lvl2pPr>
              <a:defRPr>
                <a:solidFill>
                  <a:srgbClr val="0D11BD"/>
                </a:solidFill>
              </a:defRPr>
            </a:lvl2pPr>
            <a:lvl3pPr>
              <a:defRPr>
                <a:solidFill>
                  <a:srgbClr val="0D11BD"/>
                </a:solidFill>
              </a:defRPr>
            </a:lvl3pPr>
            <a:lvl4pPr>
              <a:defRPr>
                <a:solidFill>
                  <a:srgbClr val="0D11BD"/>
                </a:solidFill>
              </a:defRPr>
            </a:lvl4pPr>
            <a:lvl5pPr>
              <a:defRPr>
                <a:solidFill>
                  <a:srgbClr val="0D11B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B058C56-2C57-48A1-8410-F0924DDCB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3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1A210C-FB5E-411A-B412-8F924C42409D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CAC4F2A-82DE-46D6-BAEB-F9878592D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45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5D5240-995C-4357-BBB4-8AA595D88E65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5369344-5077-4425-878C-FCB42BD43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322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91A9E6-68EC-4CD1-9FA4-549A2BC99B2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2DD4B5C-2633-484C-82A0-3013B426CA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180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D131E1-7D2E-4830-9AC6-A524CE5866B9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32CA950-82CC-49B1-BF90-5EEB3BB12C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939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8E7CB7-313F-45A1-B329-908A1F7B7DD1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EC3F798-C931-4454-8C5F-0B00C7D15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786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A20E86-691B-4C32-B42A-184358DD73F7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FC814F3-BF3B-4D5C-9A79-E67C11196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80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F0F11C-39BB-4818-8790-305969C72F39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E4C9B50-19BF-4AB4-AFD3-42316C8E8C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451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3AF15F-C6DE-4458-A56E-1A9F0E2A3B88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2FDAEDD-1BF2-4611-A099-7D42A931F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964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A4BBAA-580B-4AAD-AE4A-255999B46C1C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DD405DA-152B-48D3-B584-78A16C7DB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466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631B8B-AADD-4D3F-AA5C-C881C1DBF044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4A05BC7-CE32-4652-98FE-F18CF1BEF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68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D875F1D-F58E-49CB-80BE-0D7BE83EAB79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D709553-240B-40C9-8A26-DF1D377D4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5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31BBB8-1C71-427C-9DC2-25CE2DE28569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5D53C5F-1932-46A9-9F06-D522285B0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17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3B7DE4-3576-4677-9597-6DFB1713226D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320BD6D-DAC8-4774-80C5-7888CD39A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63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499A80-7EA7-40C4-9E44-CC35C4B758C5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8A34C04-1750-4FBD-B7E8-8D5649EB1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91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6BABA9-29DF-46B7-8F09-56EAA04B97FC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F612731-FBD1-44D1-AFDA-B6567F1B9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12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FD3633-3EDC-4D3C-BF9E-60FD7DA04CBC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2EB9E05-69D5-4B55-9AAF-D8EAF29D1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83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26CC1F-3724-4EB7-863C-DDFE4F604A43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B1B472C-02F6-4C52-A103-DBC7090DBE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56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22098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XXXXXXXX:</a:t>
            </a:r>
            <a:br>
              <a:rPr lang="en-US" altLang="en-US" smtClean="0"/>
            </a:br>
            <a:r>
              <a:rPr lang="en-US" altLang="en-US" smtClean="0"/>
              <a:t>Your Paper Title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610600" cy="12287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kern="1200">
          <a:solidFill>
            <a:srgbClr val="0D11B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3C7EB"/>
            </a:gs>
            <a:gs pos="5000">
              <a:srgbClr val="C2D1ED"/>
            </a:gs>
            <a:gs pos="24001">
              <a:srgbClr val="FFFFFF"/>
            </a:gs>
            <a:gs pos="48000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486400"/>
            <a:ext cx="1219200" cy="121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tx2"/>
                </a:solidFill>
              </a:rPr>
              <a:t>&lt;Paper Number&gt;</a:t>
            </a:r>
            <a:br>
              <a:rPr lang="en-US" altLang="en-US" sz="4400" smtClean="0">
                <a:solidFill>
                  <a:schemeClr val="tx2"/>
                </a:solidFill>
              </a:rPr>
            </a:br>
            <a:r>
              <a:rPr lang="en-US" altLang="en-US" sz="4000" smtClean="0">
                <a:solidFill>
                  <a:schemeClr val="tx2"/>
                </a:solidFill>
              </a:rPr>
              <a:t>&lt;Paper Title&gt;</a:t>
            </a: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 bwMode="auto">
          <a:xfrm>
            <a:off x="1371600" y="4495800"/>
            <a:ext cx="64008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smtClean="0">
                <a:solidFill>
                  <a:schemeClr val="accent1"/>
                </a:solidFill>
              </a:rPr>
              <a:t>&lt;name&gt;</a:t>
            </a:r>
          </a:p>
          <a:p>
            <a:pPr eaLnBrk="1" hangingPunct="1"/>
            <a:r>
              <a:rPr lang="en-US" altLang="en-US" sz="2800" smtClean="0">
                <a:solidFill>
                  <a:schemeClr val="accent1"/>
                </a:solidFill>
              </a:rPr>
              <a:t>&lt;organization&gt;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419100" y="457200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Presenter</a:t>
            </a:r>
            <a:endParaRPr lang="en-US" altLang="en-US" sz="4400" dirty="0" smtClean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xfrm>
            <a:off x="514350" y="2935307"/>
            <a:ext cx="81153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sz="2800" b="1" dirty="0" smtClean="0">
                <a:solidFill>
                  <a:schemeClr val="tx2"/>
                </a:solidFill>
              </a:rPr>
              <a:t>[Insert your presenter bio here.]</a:t>
            </a:r>
            <a:endParaRPr lang="en-US" altLang="en-US" sz="12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Example: </a:t>
            </a:r>
            <a:r>
              <a:rPr lang="en-US" sz="2800" dirty="0">
                <a:solidFill>
                  <a:schemeClr val="tx2"/>
                </a:solidFill>
              </a:rPr>
              <a:t>John Smith is a business analyst at ABC Company where he has been since 1993. John uses SAS® in his daily responsibilities of quality management. He has used SAS for more than 10 years.</a:t>
            </a:r>
          </a:p>
          <a:p>
            <a:pPr marL="0" indent="0" eaLnBrk="1" hangingPunct="1">
              <a:buNone/>
            </a:pPr>
            <a:endParaRPr lang="en-US" altLang="en-US" sz="24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Name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Title, Company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27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266700" y="457200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Slide Title</a:t>
            </a:r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</a:rPr>
              <a:t>Bullet 1</a:t>
            </a:r>
          </a:p>
          <a:p>
            <a:pPr eaLnBrk="1" hangingPunct="1"/>
            <a:r>
              <a:rPr lang="en-US" altLang="en-US" b="1" smtClean="0">
                <a:solidFill>
                  <a:schemeClr val="tx2"/>
                </a:solidFill>
              </a:rPr>
              <a:t>Bullet 2</a:t>
            </a:r>
          </a:p>
          <a:p>
            <a:pPr eaLnBrk="1" hangingPunct="1"/>
            <a:r>
              <a:rPr lang="en-US" altLang="en-US" b="1" smtClean="0">
                <a:solidFill>
                  <a:schemeClr val="tx2"/>
                </a:solidFill>
              </a:rPr>
              <a:t>Bullet 3</a:t>
            </a:r>
          </a:p>
          <a:p>
            <a:pPr eaLnBrk="1" hangingPunct="1"/>
            <a:r>
              <a:rPr lang="en-US" altLang="en-US" b="1" smtClean="0">
                <a:solidFill>
                  <a:schemeClr val="tx2"/>
                </a:solidFill>
              </a:rPr>
              <a:t>Bullet 4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&amp;lt;Paper Number&amp;gt; &amp;lt;Paper Title&amp;gt;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lide Title&amp;quot;&quot;/&gt;&lt;property id=&quot;20307&quot; value=&quot;257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ESUG2015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SUG2015_slid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SESUG2015_title</vt:lpstr>
      <vt:lpstr>SESUG2015_slide</vt:lpstr>
      <vt:lpstr>&lt;Paper Number&gt; &lt;Paper Title&gt;</vt:lpstr>
      <vt:lpstr>Presenter</vt:lpstr>
      <vt:lpstr>Slide Title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Bowden Analytics</dc:creator>
  <cp:lastModifiedBy>lindas</cp:lastModifiedBy>
  <cp:revision>13</cp:revision>
  <dcterms:created xsi:type="dcterms:W3CDTF">2014-10-07T02:26:46Z</dcterms:created>
  <dcterms:modified xsi:type="dcterms:W3CDTF">2018-01-30T04:32:47Z</dcterms:modified>
</cp:coreProperties>
</file>